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E:\face.gif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533400"/>
            <a:ext cx="50546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115484" y="21336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4038600"/>
            <a:ext cx="85344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5080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7091212-6069-4587-8621-D212D2E6568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680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901C6A-7ADC-4F68-9878-A7D911E1B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1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90000" y="342900"/>
            <a:ext cx="2590800" cy="5524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342900"/>
            <a:ext cx="7569200" cy="5524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901C6A-7ADC-4F68-9878-A7D911E1B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20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901C6A-7ADC-4F68-9878-A7D911E1B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49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901C6A-7ADC-4F68-9878-A7D911E1B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04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17526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17526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901C6A-7ADC-4F68-9878-A7D911E1B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5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901C6A-7ADC-4F68-9878-A7D911E1B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37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901C6A-7ADC-4F68-9878-A7D911E1B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4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901C6A-7ADC-4F68-9878-A7D911E1B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1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901C6A-7ADC-4F68-9878-A7D911E1B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3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901C6A-7ADC-4F68-9878-A7D911E1B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rgbClr val="77777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7600" y="342900"/>
            <a:ext cx="103632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7600" y="17526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323013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23013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323013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75901C6A-7ADC-4F68-9878-A7D911E1BDA0}" type="slidenum">
              <a:rPr lang="en-US" smtClean="0"/>
              <a:t>‹#›</a:t>
            </a:fld>
            <a:endParaRPr lang="en-US"/>
          </a:p>
        </p:txBody>
      </p:sp>
      <p:pic>
        <p:nvPicPr>
          <p:cNvPr id="1031" name="Picture 7" descr="E:\face.gi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304800"/>
            <a:ext cx="121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659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anose="05010101010101010101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anose="05010101010101010101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Who is Using all the MSUs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75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11031-2EBA-4910-B904-0683233CB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ANALMSUS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BD769-4039-4DBA-A4C3-09F6F0768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full set of sample output is on the </a:t>
            </a:r>
            <a:r>
              <a:rPr lang="en-US"/>
              <a:t>download site as ANALMSUS.ZIP</a:t>
            </a:r>
          </a:p>
        </p:txBody>
      </p:sp>
    </p:spTree>
    <p:extLst>
      <p:ext uri="{BB962C8B-B14F-4D97-AF65-F5344CB8AC3E}">
        <p14:creationId xmlns:p14="http://schemas.microsoft.com/office/powerpoint/2010/main" val="3148521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ANALMSUS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new MACRO that will let you drill down into the hourly MSU usage at the:</a:t>
            </a:r>
          </a:p>
          <a:p>
            <a:pPr marL="914400" lvl="2" indent="0">
              <a:buNone/>
            </a:pPr>
            <a:r>
              <a:rPr lang="en-US" dirty="0"/>
              <a:t>Type 89 level</a:t>
            </a:r>
          </a:p>
          <a:p>
            <a:pPr marL="914400" lvl="2" indent="0">
              <a:buNone/>
            </a:pPr>
            <a:r>
              <a:rPr lang="en-US" dirty="0"/>
              <a:t>CEC level from ASUMCELP</a:t>
            </a:r>
          </a:p>
          <a:p>
            <a:pPr marL="914400" lvl="2" indent="0">
              <a:buNone/>
            </a:pPr>
            <a:r>
              <a:rPr lang="en-US" dirty="0"/>
              <a:t>TYPETASK SRVCLASS RPTCLASS JOB levels from SMFINTRV</a:t>
            </a:r>
          </a:p>
          <a:p>
            <a:r>
              <a:rPr lang="en-US" dirty="0"/>
              <a:t>Can produce bar charts, tabular reports and optionally EXCEL </a:t>
            </a:r>
            <a:r>
              <a:rPr lang="en-US" dirty="0" err="1"/>
              <a:t>speadsheets</a:t>
            </a:r>
            <a:endParaRPr lang="en-US" dirty="0"/>
          </a:p>
          <a:p>
            <a:r>
              <a:rPr lang="en-US" dirty="0"/>
              <a:t>Can read SMF data or pull data from an existing PDB</a:t>
            </a:r>
          </a:p>
          <a:p>
            <a:r>
              <a:rPr lang="en-US" dirty="0"/>
              <a:t>Creates output datasets that can be used for further analysis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347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98296-B259-48C7-9FFD-BBDEA6A59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ANALMSUS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DB52B-E6EA-4EE3-9920-5562C9125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Exits to tailor data</a:t>
            </a:r>
          </a:p>
          <a:p>
            <a:pPr marL="0" indent="0">
              <a:buNone/>
            </a:pPr>
            <a:r>
              <a:rPr lang="en-US" dirty="0"/>
              <a:t>	INCODE89 INCODECELP INCODESMFI</a:t>
            </a:r>
          </a:p>
          <a:p>
            <a:pPr marL="0" indent="0">
              <a:buNone/>
            </a:pPr>
            <a:r>
              <a:rPr lang="en-US" dirty="0"/>
              <a:t>	INCODETASKS INCODESRV INCODERPT</a:t>
            </a:r>
          </a:p>
          <a:p>
            <a:pPr marL="0" indent="0">
              <a:buNone/>
            </a:pPr>
            <a:r>
              <a:rPr lang="en-US" dirty="0"/>
              <a:t>	INCODEJOBS</a:t>
            </a:r>
          </a:p>
          <a:p>
            <a:r>
              <a:rPr lang="en-US" dirty="0"/>
              <a:t>Parameters to select date ranges</a:t>
            </a:r>
          </a:p>
          <a:p>
            <a:pPr lvl="1"/>
            <a:r>
              <a:rPr lang="en-US" dirty="0"/>
              <a:t>FROMDATE – SAS date values (01MAY19)</a:t>
            </a:r>
          </a:p>
          <a:p>
            <a:pPr lvl="1"/>
            <a:r>
              <a:rPr lang="en-US" dirty="0"/>
              <a:t>TODATE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163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67BDA-766D-4304-8873-A54DDD096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ANALMSUS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8F010-F7D3-4F3C-9F94-A7904F698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CHART/TABULATE parameters with a default of ALL let you decide which reports you want to see</a:t>
            </a:r>
          </a:p>
          <a:p>
            <a:r>
              <a:rPr lang="en-US" dirty="0"/>
              <a:t>SUPPRESS lets you completely SUPPRESS one or more of the sections</a:t>
            </a:r>
          </a:p>
        </p:txBody>
      </p:sp>
    </p:spTree>
    <p:extLst>
      <p:ext uri="{BB962C8B-B14F-4D97-AF65-F5344CB8AC3E}">
        <p14:creationId xmlns:p14="http://schemas.microsoft.com/office/powerpoint/2010/main" val="3841802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13F57-A35E-4B35-8E9C-642A4A13D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ANALMSUS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D258F-6B4D-4A37-8B70-72B4EFD54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of usage (there are more in the DOC in the member).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8944BA-3015-43BD-8FAD-C44620B0D9F9}"/>
              </a:ext>
            </a:extLst>
          </p:cNvPr>
          <p:cNvSpPr txBox="1"/>
          <p:nvPr/>
        </p:nvSpPr>
        <p:spPr>
          <a:xfrm>
            <a:off x="1755322" y="3080084"/>
            <a:ext cx="94869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Example 1:                                   </a:t>
            </a:r>
            <a:r>
              <a:rPr lang="en-US" sz="16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Create PDF output and EXCEL spreadsheets for all limiting jobs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to those that consumed more than 2 MSU read data from PDB and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put output datasets in PDB                        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                                                  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WINDOWS:                                          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ODS PDF FILE='D:\ANALMSUS.PDF';                   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ANALMSUS(READSMF=NO,TABULATE=YES,EXCELDEST=D:\,   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INCODEJOBS=IF MSU GT 2;);                         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ODS PDF CLOSE;                                    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                                                                */</a:t>
            </a:r>
          </a:p>
        </p:txBody>
      </p:sp>
    </p:spTree>
    <p:extLst>
      <p:ext uri="{BB962C8B-B14F-4D97-AF65-F5344CB8AC3E}">
        <p14:creationId xmlns:p14="http://schemas.microsoft.com/office/powerpoint/2010/main" val="823132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13F57-A35E-4B35-8E9C-642A4A13D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ANALMSUS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D258F-6B4D-4A37-8B70-72B4EFD54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of usage (there are more in the DOC in the member).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8944BA-3015-43BD-8FAD-C44620B0D9F9}"/>
              </a:ext>
            </a:extLst>
          </p:cNvPr>
          <p:cNvSpPr txBox="1"/>
          <p:nvPr/>
        </p:nvSpPr>
        <p:spPr>
          <a:xfrm>
            <a:off x="1755322" y="3080084"/>
            <a:ext cx="94869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Example 1:                                   </a:t>
            </a:r>
            <a:r>
              <a:rPr lang="en-US" sz="16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Create PDF output and EXCEL spreadsheets for all limiting jobs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to those that consumed more than 2 MSU read data from PDB and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put output datasets in PDB                        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                                                  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LINUX: (remember case is sensitive)               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ods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pdf file='/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mxg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/analmsus.pdf';                 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ANALMSUS(READSMF=NO,TABULATE=YES,EXCELDEST=/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mxg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/, 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INCODEJOBS=IF MSU GT 2;);                         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ODS PDF CLOSE;                                                  */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340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13F57-A35E-4B35-8E9C-642A4A13D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ANALMSUS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D258F-6B4D-4A37-8B70-72B4EFD54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of usage (there are more in the DOC in the member). NOTE: on </a:t>
            </a:r>
            <a:r>
              <a:rPr lang="en-US" dirty="0" err="1"/>
              <a:t>zOS</a:t>
            </a:r>
            <a:r>
              <a:rPr lang="en-US" dirty="0"/>
              <a:t> EXCEL files must go to an HFS/</a:t>
            </a:r>
            <a:r>
              <a:rPr lang="en-US" dirty="0" err="1"/>
              <a:t>zFS</a:t>
            </a:r>
            <a:r>
              <a:rPr lang="en-US" dirty="0"/>
              <a:t> directory.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8944BA-3015-43BD-8FAD-C44620B0D9F9}"/>
              </a:ext>
            </a:extLst>
          </p:cNvPr>
          <p:cNvSpPr txBox="1"/>
          <p:nvPr/>
        </p:nvSpPr>
        <p:spPr>
          <a:xfrm>
            <a:off x="1715217" y="3505200"/>
            <a:ext cx="94869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Example 1:                                   </a:t>
            </a:r>
            <a:r>
              <a:rPr lang="en-US" sz="16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Create PDF output and EXCEL spreadsheets for all limiting jobs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to those that consumed more than 2 MSU read data from PDB and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put output datasets in PDB                        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                                                  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ZOS:   (case is sensitive here as well)           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ods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pdf file='/u/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mxg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/analmsus.pdf';               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ANALMSUS(READSMF=NO,TABULATE=YES,EXCELDEST=/u/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mxg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/,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INCODEJOBS=IF MSU GT 2;);                                       */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/*  ODS PDF CLOSE;                                                  */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398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87778-E874-4151-8A80-7A6FB868A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ANALMSUS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EF6E-DEFD-493C-A0A5-BDCAD0DA7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 outputs: </a:t>
            </a:r>
          </a:p>
        </p:txBody>
      </p:sp>
      <p:pic>
        <p:nvPicPr>
          <p:cNvPr id="12" name="Picture 11" descr="A picture containing stationary, writing implement&#10;&#10;Description automatically generated">
            <a:extLst>
              <a:ext uri="{FF2B5EF4-FFF2-40B4-BE49-F238E27FC236}">
                <a16:creationId xmlns:a16="http://schemas.microsoft.com/office/drawing/2014/main" id="{FA399256-EFB9-48AC-A6AA-D4588A730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225" y="1668378"/>
            <a:ext cx="9261549" cy="494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450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88A27-56D6-43A8-BB6C-CC32A0527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ANALMSUS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BF4B1BD-9D5B-4DB7-BD8F-10D9DEB8C2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652" y="1752600"/>
            <a:ext cx="9320464" cy="4479758"/>
          </a:xfrm>
        </p:spPr>
      </p:pic>
    </p:spTree>
    <p:extLst>
      <p:ext uri="{BB962C8B-B14F-4D97-AF65-F5344CB8AC3E}">
        <p14:creationId xmlns:p14="http://schemas.microsoft.com/office/powerpoint/2010/main" val="1977966958"/>
      </p:ext>
    </p:extLst>
  </p:cSld>
  <p:clrMapOvr>
    <a:masterClrMapping/>
  </p:clrMapOvr>
</p:sld>
</file>

<file path=ppt/theme/theme1.xml><?xml version="1.0" encoding="utf-8"?>
<a:theme xmlns:a="http://schemas.openxmlformats.org/drawingml/2006/main" name="mxg2">
  <a:themeElements>
    <a:clrScheme name="mxg2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mxg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xg2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xg2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xg2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xg2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Moving MXG off the Mainframe</Template>
  <TotalTime>2149</TotalTime>
  <Words>492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Courier New</vt:lpstr>
      <vt:lpstr>Monotype Sorts</vt:lpstr>
      <vt:lpstr>mxg2</vt:lpstr>
      <vt:lpstr>Who is Using all the MSUs</vt:lpstr>
      <vt:lpstr> ANALMSUS </vt:lpstr>
      <vt:lpstr> ANALMSUS</vt:lpstr>
      <vt:lpstr> ANALMSUS </vt:lpstr>
      <vt:lpstr> ANALMSUS </vt:lpstr>
      <vt:lpstr> ANALMSUS </vt:lpstr>
      <vt:lpstr> ANALMSUS </vt:lpstr>
      <vt:lpstr> ANALMSUS </vt:lpstr>
      <vt:lpstr> ANALMSUS</vt:lpstr>
      <vt:lpstr> ANALMSUS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Moving MXG off the Mainframe</dc:title>
  <dc:creator>Chuck Hopf</dc:creator>
  <cp:lastModifiedBy>Chuck Hopf</cp:lastModifiedBy>
  <cp:revision>78</cp:revision>
  <dcterms:created xsi:type="dcterms:W3CDTF">2015-10-09T15:12:20Z</dcterms:created>
  <dcterms:modified xsi:type="dcterms:W3CDTF">2019-06-20T19:51:54Z</dcterms:modified>
</cp:coreProperties>
</file>